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aedb6fc7f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aedb6fc7f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edb6fc7fd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edb6fc7f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edb6fc7fd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edb6fc7f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b0fe1c0e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b0fe1c0e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b0fe1c0ef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b0fe1c0e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0fe1c0ef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0fe1c0ef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fais la même diapo en enlevant &quot;Atelier collectif&quot;"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éliorer cette diapositive" id="91" name="Google Shape;9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éliorer cette diapositive"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éliorer cette diapositive"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éliorer cette diapositive"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936"/>
            <a:ext cx="9143545" cy="5103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150575" y="157712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https://youtu.be/o9NoS8MptU4?si=GOFEgFg42kTtQO86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0" y="1069900"/>
            <a:ext cx="3106800" cy="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Documentaire ARTE : Révolution Népal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